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696575" cy="7562850" type="screen4x3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919" y="2294794"/>
            <a:ext cx="8926801" cy="25171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5933" y="4396260"/>
            <a:ext cx="3911730" cy="4149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5650" y="4899468"/>
            <a:ext cx="635950" cy="3288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4" y="510659"/>
            <a:ext cx="2605382" cy="14711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8814" y="2811872"/>
            <a:ext cx="6682958" cy="3228032"/>
            <a:chOff x="298814" y="2811872"/>
            <a:chExt cx="6682958" cy="32280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814" y="2811872"/>
              <a:ext cx="6682958" cy="32280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5706" y="449551"/>
            <a:ext cx="2912753" cy="1771675"/>
            <a:chOff x="7295706" y="449551"/>
            <a:chExt cx="2912753" cy="17716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5706" y="449551"/>
              <a:ext cx="2912753" cy="1771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6929" y="3023048"/>
            <a:ext cx="2054272" cy="1515809"/>
            <a:chOff x="7606929" y="3023048"/>
            <a:chExt cx="2054272" cy="1515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6929" y="3023048"/>
              <a:ext cx="2054272" cy="1515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3861" y="2461857"/>
            <a:ext cx="660408" cy="236035"/>
            <a:chOff x="8303861" y="2461857"/>
            <a:chExt cx="660408" cy="2360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303861" y="2461857"/>
              <a:ext cx="660408" cy="236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18959" y="4958940"/>
            <a:ext cx="720633" cy="202505"/>
            <a:chOff x="8318959" y="4958940"/>
            <a:chExt cx="720633" cy="2025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318959" y="4958940"/>
              <a:ext cx="720633" cy="202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95706" y="5458604"/>
            <a:ext cx="2777717" cy="1850654"/>
            <a:chOff x="7295706" y="5458604"/>
            <a:chExt cx="2777717" cy="1850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5706" y="5458604"/>
              <a:ext cx="2777717" cy="185065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4009" y="2373996"/>
            <a:ext cx="3695847" cy="5477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0212" y="697671"/>
            <a:ext cx="2591925" cy="10348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1265" y="1567408"/>
            <a:ext cx="8992708" cy="6111728"/>
            <a:chOff x="851265" y="1567408"/>
            <a:chExt cx="8992708" cy="61117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265" y="1567408"/>
              <a:ext cx="8992708" cy="61117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3561" y="455891"/>
            <a:ext cx="2894477" cy="9829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1208" y="2272634"/>
            <a:ext cx="2370736" cy="3955314"/>
            <a:chOff x="401208" y="2272634"/>
            <a:chExt cx="2370736" cy="39553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208" y="2272634"/>
              <a:ext cx="2370736" cy="3955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8956" y="2272634"/>
            <a:ext cx="2370736" cy="3955314"/>
            <a:chOff x="5688956" y="2272634"/>
            <a:chExt cx="2370736" cy="39553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8956" y="2272634"/>
              <a:ext cx="2370736" cy="39553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0987" y="2226921"/>
            <a:ext cx="1000586" cy="5499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3268" y="2866601"/>
            <a:ext cx="1943920" cy="10077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0700" y="2211883"/>
            <a:ext cx="1165262" cy="6530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2128" y="2923487"/>
            <a:ext cx="1801872" cy="12779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8172" y="1057898"/>
            <a:ext cx="246019" cy="1474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71592" y="2985122"/>
            <a:ext cx="10741411" cy="11115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542" y="315427"/>
            <a:ext cx="2978321" cy="83151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8240" y="6883589"/>
            <a:ext cx="1017771" cy="5477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919" y="2277016"/>
            <a:ext cx="6986344" cy="28506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4763" y="5355601"/>
            <a:ext cx="3079900" cy="5553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9920" y="2291101"/>
            <a:ext cx="8899962" cy="2901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1376" y="5369010"/>
            <a:ext cx="1315345" cy="664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899" y="1259794"/>
            <a:ext cx="1358354" cy="5872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594" y="1284000"/>
            <a:ext cx="1584611" cy="413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71930" y="3182895"/>
            <a:ext cx="5147900" cy="198179"/>
            <a:chOff x="4971930" y="3182895"/>
            <a:chExt cx="5147900" cy="1981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1930" y="3182895"/>
              <a:ext cx="5147900" cy="19817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08613" y="3028829"/>
            <a:ext cx="796329" cy="281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71930" y="3182895"/>
            <a:ext cx="4172897" cy="198179"/>
            <a:chOff x="4971930" y="3182895"/>
            <a:chExt cx="4172897" cy="19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1930" y="3182895"/>
              <a:ext cx="4172897" cy="198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4423" y="3604655"/>
            <a:ext cx="5147900" cy="198179"/>
            <a:chOff x="4964423" y="3604655"/>
            <a:chExt cx="5147900" cy="198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423" y="3604655"/>
              <a:ext cx="5147900" cy="1981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1106" y="3480615"/>
            <a:ext cx="433309" cy="281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64423" y="3606312"/>
            <a:ext cx="2318922" cy="194864"/>
            <a:chOff x="4964423" y="3606312"/>
            <a:chExt cx="2318922" cy="1948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4423" y="3606312"/>
              <a:ext cx="2318922" cy="1948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64423" y="4064697"/>
            <a:ext cx="5147900" cy="198179"/>
            <a:chOff x="4964423" y="4064697"/>
            <a:chExt cx="5147900" cy="1981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4423" y="4064697"/>
              <a:ext cx="5147900" cy="19817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01106" y="3940658"/>
            <a:ext cx="812805" cy="2815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64423" y="4063571"/>
            <a:ext cx="3243333" cy="200431"/>
            <a:chOff x="4964423" y="4063571"/>
            <a:chExt cx="3243333" cy="2004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4423" y="4063571"/>
              <a:ext cx="3243333" cy="2004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48410" y="2698718"/>
            <a:ext cx="1011716" cy="3756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34816" y="4582437"/>
            <a:ext cx="1555516" cy="3756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64423" y="5131719"/>
            <a:ext cx="5147900" cy="198179"/>
            <a:chOff x="4964423" y="5131719"/>
            <a:chExt cx="5147900" cy="1981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4423" y="5131719"/>
              <a:ext cx="5147900" cy="1981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01106" y="5007736"/>
            <a:ext cx="723529" cy="4472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64423" y="5133627"/>
            <a:ext cx="4195620" cy="194363"/>
            <a:chOff x="4964423" y="5133627"/>
            <a:chExt cx="4195620" cy="1943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4423" y="5133627"/>
              <a:ext cx="4195620" cy="1943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4423" y="5594144"/>
            <a:ext cx="5147900" cy="198179"/>
            <a:chOff x="4964423" y="5594144"/>
            <a:chExt cx="5147900" cy="1981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64423" y="5594144"/>
              <a:ext cx="5147900" cy="19817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01106" y="5470105"/>
            <a:ext cx="680957" cy="2815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64423" y="5593018"/>
            <a:ext cx="3243333" cy="200431"/>
            <a:chOff x="4964423" y="5593018"/>
            <a:chExt cx="3243333" cy="20043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4423" y="5593018"/>
              <a:ext cx="3243333" cy="2004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3462" y="2722580"/>
            <a:ext cx="2361156" cy="3148250"/>
            <a:chOff x="483462" y="2722580"/>
            <a:chExt cx="2361156" cy="31482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3462" y="2722580"/>
              <a:ext cx="2361156" cy="31482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3462" y="1313990"/>
            <a:ext cx="219374" cy="42628"/>
            <a:chOff x="483462" y="1313990"/>
            <a:chExt cx="219374" cy="4262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3462" y="1313990"/>
              <a:ext cx="219374" cy="42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899" y="1259794"/>
            <a:ext cx="1358354" cy="5872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594" y="1284000"/>
            <a:ext cx="1584611" cy="413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89503" y="2722580"/>
            <a:ext cx="2085408" cy="348442"/>
            <a:chOff x="3589503" y="2722580"/>
            <a:chExt cx="2085408" cy="3484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9503" y="2722580"/>
              <a:ext cx="2085408" cy="3484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2391" y="2649961"/>
            <a:ext cx="1861344" cy="413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462" y="2722580"/>
            <a:ext cx="2361156" cy="3148250"/>
            <a:chOff x="483462" y="2722580"/>
            <a:chExt cx="2361156" cy="3148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462" y="2722580"/>
              <a:ext cx="2361156" cy="31482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3654" y="4296274"/>
            <a:ext cx="1859930" cy="3416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42308" y="4296274"/>
            <a:ext cx="1859940" cy="3416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97324" y="4899127"/>
            <a:ext cx="1944668" cy="12274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53652" y="4296274"/>
            <a:ext cx="1859940" cy="3416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49847" y="4899127"/>
            <a:ext cx="1944668" cy="122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3462" y="1313990"/>
            <a:ext cx="219374" cy="42628"/>
            <a:chOff x="483462" y="1313990"/>
            <a:chExt cx="219374" cy="426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462" y="1313990"/>
              <a:ext cx="219374" cy="4262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71194" y="4899127"/>
            <a:ext cx="1944668" cy="12274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16585" y="2723552"/>
            <a:ext cx="1615432" cy="2977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21094" y="2723552"/>
            <a:ext cx="1577185" cy="2977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02985" y="476329"/>
            <a:ext cx="7036816" cy="7036816"/>
            <a:chOff x="3702985" y="476329"/>
            <a:chExt cx="7036816" cy="70368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2985" y="476329"/>
              <a:ext cx="7036816" cy="70368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2265" y="691618"/>
            <a:ext cx="3971571" cy="6178668"/>
            <a:chOff x="-72265" y="691618"/>
            <a:chExt cx="3971571" cy="61786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265" y="691618"/>
              <a:ext cx="3971571" cy="61786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089" y="1317087"/>
            <a:ext cx="758658" cy="2942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833" y="1745771"/>
            <a:ext cx="2275317" cy="11482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0082" y="2984844"/>
            <a:ext cx="219374" cy="42628"/>
            <a:chOff x="520082" y="2984844"/>
            <a:chExt cx="219374" cy="426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29" y="5189261"/>
            <a:ext cx="2063793" cy="12369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8172" y="1057898"/>
            <a:ext cx="246019" cy="14743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899" y="1258830"/>
            <a:ext cx="1655059" cy="4699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2284" y="2654732"/>
            <a:ext cx="994882" cy="4085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4423" y="2723756"/>
            <a:ext cx="1713909" cy="30653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2284" y="3291798"/>
            <a:ext cx="1060320" cy="4180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4423" y="3348994"/>
            <a:ext cx="2373671" cy="306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2284" y="3939922"/>
            <a:ext cx="1300882" cy="4180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38816" y="4018578"/>
            <a:ext cx="2643728" cy="3065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3462" y="1313990"/>
            <a:ext cx="219374" cy="42628"/>
            <a:chOff x="483462" y="1313990"/>
            <a:chExt cx="219374" cy="426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462" y="1313990"/>
              <a:ext cx="219374" cy="426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5046" y="4575522"/>
            <a:ext cx="1057758" cy="4085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23470" y="4623194"/>
            <a:ext cx="2448909" cy="306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74433" y="2370720"/>
            <a:ext cx="3452426" cy="2943366"/>
            <a:chOff x="6574433" y="2370720"/>
            <a:chExt cx="3452426" cy="29433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4433" y="2370720"/>
              <a:ext cx="3452426" cy="2943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089" y="1315746"/>
            <a:ext cx="917877" cy="3492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833" y="1895310"/>
            <a:ext cx="2270641" cy="8193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0082" y="2984844"/>
            <a:ext cx="219374" cy="42628"/>
            <a:chOff x="520082" y="2984844"/>
            <a:chExt cx="219374" cy="426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416" y="5059331"/>
            <a:ext cx="2744378" cy="10004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8172" y="1057898"/>
            <a:ext cx="246019" cy="14743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71069" y="2248158"/>
            <a:ext cx="4537143" cy="2837838"/>
            <a:chOff x="4871069" y="2248158"/>
            <a:chExt cx="4537143" cy="28378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1069" y="2248158"/>
              <a:ext cx="4537143" cy="28378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02256" y="4753505"/>
            <a:ext cx="1511466" cy="5930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089" y="1211527"/>
            <a:ext cx="917877" cy="3492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833" y="1745323"/>
            <a:ext cx="2357079" cy="1178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0082" y="2984844"/>
            <a:ext cx="219374" cy="42628"/>
            <a:chOff x="520082" y="2984844"/>
            <a:chExt cx="219374" cy="426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082" y="2984844"/>
              <a:ext cx="219374" cy="426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38172" y="1057898"/>
            <a:ext cx="246019" cy="14743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1011" y="5076095"/>
            <a:ext cx="2916877" cy="1742688"/>
            <a:chOff x="711011" y="5076095"/>
            <a:chExt cx="2916877" cy="17426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11" y="5076095"/>
              <a:ext cx="2916877" cy="174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22601" y="3208178"/>
            <a:ext cx="4537143" cy="3748587"/>
            <a:chOff x="2922601" y="3208178"/>
            <a:chExt cx="4537143" cy="37485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920000">
              <a:off x="2922601" y="3208178"/>
              <a:ext cx="4537143" cy="37485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78269" y="2994955"/>
            <a:ext cx="4537143" cy="3896680"/>
            <a:chOff x="4978269" y="2994955"/>
            <a:chExt cx="4537143" cy="38966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780000">
              <a:off x="4978269" y="2994955"/>
              <a:ext cx="4537143" cy="38966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6130" y="2980425"/>
            <a:ext cx="4537143" cy="3896680"/>
            <a:chOff x="5996130" y="2980425"/>
            <a:chExt cx="4537143" cy="38966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">
              <a:off x="5996130" y="2980425"/>
              <a:ext cx="4537143" cy="3896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12498" y="3535246"/>
            <a:ext cx="1870870" cy="2595586"/>
            <a:chOff x="4112498" y="3535246"/>
            <a:chExt cx="1870870" cy="25955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2498" y="3535246"/>
              <a:ext cx="1870870" cy="25955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62205" y="3095100"/>
            <a:ext cx="2769270" cy="1848195"/>
            <a:chOff x="5862205" y="3095100"/>
            <a:chExt cx="2769270" cy="18481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2205" y="3095100"/>
              <a:ext cx="2769270" cy="18481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09913" y="4918942"/>
            <a:ext cx="2073854" cy="2056994"/>
            <a:chOff x="6209913" y="4918942"/>
            <a:chExt cx="2073854" cy="20569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9913" y="4918942"/>
              <a:ext cx="2073854" cy="20569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65961" y="3780952"/>
            <a:ext cx="1763774" cy="1613132"/>
            <a:chOff x="8565961" y="3780952"/>
            <a:chExt cx="1763774" cy="16131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65961" y="3780952"/>
              <a:ext cx="1763774" cy="1613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4" y="515221"/>
            <a:ext cx="3849010" cy="14906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8251" y="1950366"/>
            <a:ext cx="219374" cy="42628"/>
            <a:chOff x="488251" y="1950366"/>
            <a:chExt cx="219374" cy="426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251" y="1950366"/>
              <a:ext cx="219374" cy="426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8172" y="1057898"/>
            <a:ext cx="246019" cy="14743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39623" y="2742481"/>
            <a:ext cx="6652232" cy="4367110"/>
            <a:chOff x="-1139623" y="2742481"/>
            <a:chExt cx="6652232" cy="43671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39623" y="2742481"/>
              <a:ext cx="6652232" cy="43671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1106" y="5600479"/>
            <a:ext cx="1324742" cy="583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9038" y="2764788"/>
            <a:ext cx="2470136" cy="1388662"/>
            <a:chOff x="5939038" y="2764788"/>
            <a:chExt cx="2470136" cy="13886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9038" y="2764788"/>
              <a:ext cx="2470136" cy="13886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0832" y="2791696"/>
            <a:ext cx="2430735" cy="1303014"/>
            <a:chOff x="7930832" y="2791696"/>
            <a:chExt cx="2430735" cy="1303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0832" y="2791696"/>
              <a:ext cx="2430735" cy="1303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7604" y="4301150"/>
            <a:ext cx="4053963" cy="27026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8172" y="1057898"/>
            <a:ext cx="246019" cy="14743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23209" y="-31831"/>
            <a:ext cx="13414077" cy="7561905"/>
            <a:chOff x="-1123209" y="-31831"/>
            <a:chExt cx="13414077" cy="75619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23209" y="-31831"/>
              <a:ext cx="13414077" cy="75619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2853" y="2502699"/>
            <a:ext cx="9827677" cy="13031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579" y="2730048"/>
            <a:ext cx="6305319" cy="3752296"/>
            <a:chOff x="682579" y="2730048"/>
            <a:chExt cx="6305319" cy="3752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579" y="2730048"/>
              <a:ext cx="6305319" cy="3752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54477" y="2926114"/>
            <a:ext cx="1168074" cy="1180116"/>
            <a:chOff x="7154477" y="2926114"/>
            <a:chExt cx="1168074" cy="11801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4477" y="2926114"/>
              <a:ext cx="1168074" cy="11801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824" y="515220"/>
            <a:ext cx="3266220" cy="14678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84726" y="2594425"/>
            <a:ext cx="1739611" cy="1511804"/>
            <a:chOff x="8584726" y="2594425"/>
            <a:chExt cx="1739611" cy="15118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4726" y="2594425"/>
              <a:ext cx="1739611" cy="15118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22122" y="4563529"/>
            <a:ext cx="3649307" cy="1914483"/>
            <a:chOff x="6922122" y="4563529"/>
            <a:chExt cx="3649307" cy="19144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2122" y="4563529"/>
              <a:ext cx="3649307" cy="19144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2880" y="2156549"/>
            <a:ext cx="4971392" cy="495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824" y="465221"/>
            <a:ext cx="3448467" cy="1516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8694" y="2905802"/>
            <a:ext cx="5896180" cy="3385536"/>
            <a:chOff x="388694" y="2905802"/>
            <a:chExt cx="5896180" cy="33855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94" y="2905802"/>
              <a:ext cx="5896180" cy="33855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33971" y="1387676"/>
            <a:ext cx="2513609" cy="2393277"/>
            <a:chOff x="7233971" y="1387676"/>
            <a:chExt cx="2513609" cy="23932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3971" y="1387676"/>
              <a:ext cx="2513609" cy="2393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50013" y="4598570"/>
            <a:ext cx="2197568" cy="2197568"/>
            <a:chOff x="7550013" y="4598570"/>
            <a:chExt cx="2197568" cy="21975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0013" y="4598570"/>
              <a:ext cx="2197568" cy="21975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4820" y="2363737"/>
            <a:ext cx="3293764" cy="4951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5240" y="478856"/>
            <a:ext cx="6786505" cy="14711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3406" y="2072658"/>
            <a:ext cx="9559096" cy="4132109"/>
            <a:chOff x="653406" y="2072658"/>
            <a:chExt cx="9559096" cy="4132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406" y="2072658"/>
              <a:ext cx="9559096" cy="4132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2022-08-18T03:42:03Z</dcterms:created>
  <dcterms:modified xsi:type="dcterms:W3CDTF">2022-08-18T03:42:03Z</dcterms:modified>
</cp:coreProperties>
</file>